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5621"/>
    <a:srgbClr val="0076BD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886308"/>
          </a:xfrm>
        </p:spPr>
        <p:txBody>
          <a:bodyPr anchor="b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25954"/>
            <a:ext cx="6858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282" y="5214507"/>
            <a:ext cx="909668" cy="1141844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6483908" y="6349424"/>
            <a:ext cx="17320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b="1" dirty="0" smtClean="0">
                <a:solidFill>
                  <a:schemeClr val="bg1"/>
                </a:solidFill>
              </a:rPr>
              <a:t>Twitter handle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499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011382"/>
            <a:ext cx="7886700" cy="1002125"/>
          </a:xfrm>
        </p:spPr>
        <p:txBody>
          <a:bodyPr>
            <a:normAutofit/>
          </a:bodyPr>
          <a:lstStyle>
            <a:lvl1pPr algn="ctr">
              <a:defRPr sz="40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idx="10"/>
          </p:nvPr>
        </p:nvSpPr>
        <p:spPr>
          <a:xfrm>
            <a:off x="628650" y="21650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7820871" y="323395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#AAEM18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106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>
            <a:normAutofit/>
          </a:bodyPr>
          <a:lstStyle>
            <a:lvl1pPr algn="ctr">
              <a:defRPr sz="4000"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7820871" y="323395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#AAEM18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8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105436"/>
            <a:ext cx="7886700" cy="1325563"/>
          </a:xfrm>
        </p:spPr>
        <p:txBody>
          <a:bodyPr/>
          <a:lstStyle>
            <a:lvl1pPr algn="ctr">
              <a:defRPr b="1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7820871" y="323395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#AAEM18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59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"/>
          <p:cNvSpPr>
            <a:spLocks noGrp="1"/>
          </p:cNvSpPr>
          <p:nvPr>
            <p:ph idx="1"/>
          </p:nvPr>
        </p:nvSpPr>
        <p:spPr>
          <a:xfrm>
            <a:off x="628650" y="1136073"/>
            <a:ext cx="7886700" cy="5532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7820871" y="323395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accent2"/>
                </a:solidFill>
              </a:rPr>
              <a:t>#AAEM18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242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9011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56962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17461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78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8" r:id="rId6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5734229"/>
            <a:ext cx="4649002" cy="482056"/>
          </a:xfrm>
          <a:prstGeom prst="rect">
            <a:avLst/>
          </a:prstGeom>
          <a:solidFill>
            <a:srgbClr val="0076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1" y="5097938"/>
            <a:ext cx="6718435" cy="485034"/>
          </a:xfrm>
          <a:prstGeom prst="rect">
            <a:avLst/>
          </a:prstGeom>
          <a:solidFill>
            <a:srgbClr val="0076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48" y="844362"/>
            <a:ext cx="8349528" cy="417476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632" y="5777282"/>
            <a:ext cx="4652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 Narrow" panose="020B0606020202030204" pitchFamily="34" charset="0"/>
              </a:rPr>
              <a:t>Understand </a:t>
            </a:r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practices &amp; principles </a:t>
            </a:r>
            <a:r>
              <a:rPr lang="en-US" sz="1600" dirty="0">
                <a:solidFill>
                  <a:schemeClr val="bg1"/>
                </a:solidFill>
                <a:latin typeface="Arial Narrow" panose="020B0606020202030204" pitchFamily="34" charset="0"/>
              </a:rPr>
              <a:t>of </a:t>
            </a:r>
            <a:r>
              <a:rPr lang="en-US" sz="16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the TCCC Algorithms</a:t>
            </a:r>
            <a:endParaRPr lang="en-US" sz="16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631" y="5144574"/>
            <a:ext cx="7386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Practice </a:t>
            </a:r>
            <a:r>
              <a:rPr lang="en-US" dirty="0">
                <a:solidFill>
                  <a:schemeClr val="bg1"/>
                </a:solidFill>
                <a:latin typeface="Arial Narrow" panose="020B0606020202030204" pitchFamily="34" charset="0"/>
              </a:rPr>
              <a:t>the skills and techniques expected of military emergency physicians </a:t>
            </a:r>
            <a:endParaRPr lang="en-US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99843" y="5813071"/>
            <a:ext cx="42441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E95621"/>
                </a:solidFill>
                <a:latin typeface="Arial Narrow" panose="020B0606020202030204" pitchFamily="34" charset="0"/>
              </a:rPr>
              <a:t>www.aaem.org/AAEM18</a:t>
            </a:r>
            <a:endParaRPr lang="en-US" sz="3200" b="1" dirty="0">
              <a:solidFill>
                <a:srgbClr val="E9562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472" y="6425884"/>
            <a:ext cx="88918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Arial Narrow" panose="020B0606020202030204" pitchFamily="34" charset="0"/>
              </a:rPr>
              <a:t>Credit Designation Statement</a:t>
            </a:r>
            <a:r>
              <a:rPr lang="en-US" sz="800" dirty="0">
                <a:latin typeface="Arial Narrow" panose="020B0606020202030204" pitchFamily="34" charset="0"/>
              </a:rPr>
              <a:t/>
            </a:r>
            <a:br>
              <a:rPr lang="en-US" sz="800" dirty="0">
                <a:latin typeface="Arial Narrow" panose="020B0606020202030204" pitchFamily="34" charset="0"/>
              </a:rPr>
            </a:br>
            <a:r>
              <a:rPr lang="en-US" sz="800" dirty="0">
                <a:latin typeface="Arial Narrow" panose="020B0606020202030204" pitchFamily="34" charset="0"/>
              </a:rPr>
              <a:t>The American Academy of Emergency Medicine designates this live activity for a maximum of </a:t>
            </a:r>
            <a:r>
              <a:rPr lang="en-US" sz="800" dirty="0" smtClean="0">
                <a:latin typeface="Arial Narrow" panose="020B0606020202030204" pitchFamily="34" charset="0"/>
              </a:rPr>
              <a:t>7 </a:t>
            </a:r>
            <a:r>
              <a:rPr lang="en-US" sz="800" i="1" dirty="0">
                <a:latin typeface="Arial Narrow" panose="020B0606020202030204" pitchFamily="34" charset="0"/>
              </a:rPr>
              <a:t>AMA PRA Category 1 Credits</a:t>
            </a:r>
            <a:r>
              <a:rPr lang="en-US" sz="800" dirty="0">
                <a:latin typeface="Arial Narrow" panose="020B0606020202030204" pitchFamily="34" charset="0"/>
              </a:rPr>
              <a:t>™. Physicians should claim only the credit commensurate with the extent of their participation in the activity.</a:t>
            </a:r>
          </a:p>
        </p:txBody>
      </p:sp>
    </p:spTree>
    <p:extLst>
      <p:ext uri="{BB962C8B-B14F-4D97-AF65-F5344CB8AC3E}">
        <p14:creationId xmlns:p14="http://schemas.microsoft.com/office/powerpoint/2010/main" val="3205071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22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Arial Narrow</vt:lpstr>
      <vt:lpstr>Office Theme</vt:lpstr>
      <vt:lpstr>PowerPoint Presentation</vt:lpstr>
    </vt:vector>
  </TitlesOfParts>
  <Company>Executive Director, Inc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Peggy Goetsch</dc:creator>
  <cp:lastModifiedBy>Cassidy Davis</cp:lastModifiedBy>
  <cp:revision>14</cp:revision>
  <dcterms:created xsi:type="dcterms:W3CDTF">2017-05-19T19:04:41Z</dcterms:created>
  <dcterms:modified xsi:type="dcterms:W3CDTF">2017-11-07T17:54:56Z</dcterms:modified>
</cp:coreProperties>
</file>