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2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4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2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5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3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4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3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1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0B1A-BF7A-4932-925A-D2CF25850D5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B1C27-2CC4-442F-864D-CEDDB73B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Ludwig</dc:creator>
  <cp:lastModifiedBy>Laura Burns</cp:lastModifiedBy>
  <cp:revision>1</cp:revision>
  <dcterms:created xsi:type="dcterms:W3CDTF">2019-01-23T22:12:24Z</dcterms:created>
  <dcterms:modified xsi:type="dcterms:W3CDTF">2019-07-09T15:12:52Z</dcterms:modified>
</cp:coreProperties>
</file>